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0" r:id="rId4"/>
    <p:sldId id="259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5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文本框 99"/>
          <p:cNvSpPr txBox="1"/>
          <p:nvPr/>
        </p:nvSpPr>
        <p:spPr>
          <a:xfrm>
            <a:off x="2032000" y="1319207"/>
            <a:ext cx="5080000" cy="58261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zh-CN" sz="3200" b="1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大友投资企业文化核心用语</a:t>
            </a:r>
            <a:endParaRPr lang="zh-CN" altLang="zh-CN" sz="3200" b="1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20800" y="1898650"/>
            <a:ext cx="5080000" cy="398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sz="2000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1、使命</a:t>
            </a:r>
            <a:endParaRPr lang="zh-CN" altLang="en-US" sz="2000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</a:endParaRPr>
          </a:p>
        </p:txBody>
      </p:sp>
      <p:sp>
        <p:nvSpPr>
          <p:cNvPr id="3076" name="文本框 1"/>
          <p:cNvSpPr txBox="1"/>
          <p:nvPr/>
        </p:nvSpPr>
        <p:spPr>
          <a:xfrm>
            <a:off x="1320800" y="2368550"/>
            <a:ext cx="7219950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帮助员工成功和幸福的同时，为人类健康和社会发展做出贡献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5363" y="2767013"/>
            <a:ext cx="5080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/>
            <a:r>
              <a:rPr lang="zh-CN" sz="2000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2、愿景</a:t>
            </a:r>
            <a:endParaRPr lang="zh-CN" altLang="en-US" sz="2000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</a:endParaRPr>
          </a:p>
        </p:txBody>
      </p:sp>
      <p:sp>
        <p:nvSpPr>
          <p:cNvPr id="3078" name="文本框 4"/>
          <p:cNvSpPr txBox="1"/>
          <p:nvPr/>
        </p:nvSpPr>
        <p:spPr>
          <a:xfrm>
            <a:off x="1320800" y="3238500"/>
            <a:ext cx="7423150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成为医疗行业最佳绩效与品牌影响力的投资管理集团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8863" y="3711575"/>
            <a:ext cx="5080000" cy="398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76225"/>
            <a:r>
              <a:rPr lang="zh-CN" sz="2000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3、核心价值观</a:t>
            </a:r>
            <a:endParaRPr lang="zh-CN" altLang="en-US" sz="2000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</a:endParaRPr>
          </a:p>
        </p:txBody>
      </p:sp>
      <p:sp>
        <p:nvSpPr>
          <p:cNvPr id="3080" name="文本框 6"/>
          <p:cNvSpPr txBox="1"/>
          <p:nvPr/>
        </p:nvSpPr>
        <p:spPr>
          <a:xfrm>
            <a:off x="1058863" y="4186238"/>
            <a:ext cx="5080000" cy="3984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indent="276225"/>
            <a:r>
              <a:rPr lang="zh-CN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感恩、奉献、担当、敬业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8863" y="4584700"/>
            <a:ext cx="5080000" cy="398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76225"/>
            <a:r>
              <a:rPr lang="zh-CN" sz="2000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4、企业精神</a:t>
            </a:r>
            <a:endParaRPr lang="zh-CN" altLang="en-US" sz="2000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</a:endParaRPr>
          </a:p>
        </p:txBody>
      </p:sp>
      <p:sp>
        <p:nvSpPr>
          <p:cNvPr id="3082" name="文本框 8"/>
          <p:cNvSpPr txBox="1"/>
          <p:nvPr/>
        </p:nvSpPr>
        <p:spPr>
          <a:xfrm>
            <a:off x="1058863" y="5106988"/>
            <a:ext cx="5080000" cy="3984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indent="276225"/>
            <a:r>
              <a:rPr lang="zh-CN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团结、拼搏、高效、创新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8863" y="5502275"/>
            <a:ext cx="5080000" cy="398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76225"/>
            <a:r>
              <a:rPr lang="zh-CN" sz="2000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5、品牌理念</a:t>
            </a:r>
            <a:endParaRPr lang="zh-CN" altLang="en-US" sz="2000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</a:endParaRPr>
          </a:p>
        </p:txBody>
      </p:sp>
      <p:sp>
        <p:nvSpPr>
          <p:cNvPr id="3084" name="文本框 10"/>
          <p:cNvSpPr txBox="1"/>
          <p:nvPr/>
        </p:nvSpPr>
        <p:spPr>
          <a:xfrm>
            <a:off x="1058863" y="5981700"/>
            <a:ext cx="6297612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276225"/>
            <a:r>
              <a:rPr lang="zh-CN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有容乃大、友行天下、共谋发展、同享丰盛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1116013" y="1106488"/>
            <a:ext cx="14541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rPr>
              <a:t>6、经营宗旨</a:t>
            </a:r>
            <a:endParaRPr lang="zh-CN" altLang="en-US" b="1" noProof="1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微软雅黑" panose="020B0503020204020204" charset="-122"/>
              <a:sym typeface="+mn-ea"/>
            </a:endParaRPr>
          </a:p>
        </p:txBody>
      </p:sp>
      <p:sp>
        <p:nvSpPr>
          <p:cNvPr id="4099" name="文本框 1"/>
          <p:cNvSpPr txBox="1"/>
          <p:nvPr/>
        </p:nvSpPr>
        <p:spPr>
          <a:xfrm>
            <a:off x="827088" y="1447800"/>
            <a:ext cx="4826000" cy="450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3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客户满意、员工满意、股东满意、社会满意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7600" y="1898650"/>
            <a:ext cx="1452563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rPr>
              <a:t>7、经营理念</a:t>
            </a:r>
            <a:endParaRPr lang="zh-CN" altLang="en-US" noProof="1"/>
          </a:p>
        </p:txBody>
      </p:sp>
      <p:sp>
        <p:nvSpPr>
          <p:cNvPr id="4101" name="文本框 4"/>
          <p:cNvSpPr txBox="1"/>
          <p:nvPr/>
        </p:nvSpPr>
        <p:spPr>
          <a:xfrm>
            <a:off x="827088" y="2266950"/>
            <a:ext cx="2987675" cy="450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3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诚信、亲和、互利、共享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41375" y="2663825"/>
            <a:ext cx="1728788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276225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rPr>
              <a:t>8、工作理念</a:t>
            </a:r>
            <a:endParaRPr lang="zh-CN" altLang="en-US" noProof="1"/>
          </a:p>
        </p:txBody>
      </p:sp>
      <p:sp>
        <p:nvSpPr>
          <p:cNvPr id="4103" name="文本框 6"/>
          <p:cNvSpPr txBox="1"/>
          <p:nvPr/>
        </p:nvSpPr>
        <p:spPr>
          <a:xfrm>
            <a:off x="841375" y="3114675"/>
            <a:ext cx="2527300" cy="450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3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务实高效、追求卓越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7088" y="4241800"/>
            <a:ext cx="1855788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276225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rPr>
              <a:t>10、人才理念</a:t>
            </a:r>
            <a:endParaRPr lang="zh-CN" altLang="en-US" noProof="1"/>
          </a:p>
        </p:txBody>
      </p:sp>
      <p:sp>
        <p:nvSpPr>
          <p:cNvPr id="4105" name="文本框 8"/>
          <p:cNvSpPr txBox="1"/>
          <p:nvPr/>
        </p:nvSpPr>
        <p:spPr>
          <a:xfrm>
            <a:off x="841375" y="3857625"/>
            <a:ext cx="3906838" cy="450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3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道相同、心相通、力相聚、情相融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0588" y="3498850"/>
            <a:ext cx="1728788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276225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b="1" noProof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rPr>
              <a:t>9、团队理念</a:t>
            </a:r>
            <a:endParaRPr lang="zh-CN" altLang="en-US" noProof="1"/>
          </a:p>
        </p:txBody>
      </p:sp>
      <p:sp>
        <p:nvSpPr>
          <p:cNvPr id="4107" name="文本框 10"/>
          <p:cNvSpPr txBox="1"/>
          <p:nvPr/>
        </p:nvSpPr>
        <p:spPr>
          <a:xfrm>
            <a:off x="841375" y="4692650"/>
            <a:ext cx="5514975" cy="5064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5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选：正直、诚信、忠诚；激情于工作，认同于文化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8" name="文本框 12"/>
          <p:cNvSpPr txBox="1"/>
          <p:nvPr/>
        </p:nvSpPr>
        <p:spPr>
          <a:xfrm>
            <a:off x="827088" y="5113338"/>
            <a:ext cx="3481387" cy="5064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276225">
              <a:lnSpc>
                <a:spcPct val="15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用：扬长避短、互补共进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9" name="文本框 13"/>
          <p:cNvSpPr txBox="1"/>
          <p:nvPr/>
        </p:nvSpPr>
        <p:spPr>
          <a:xfrm>
            <a:off x="1066800" y="5619750"/>
            <a:ext cx="569912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育：打造学习型组织，使员工成为企业持续前进的动力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0" name="文本框 14"/>
          <p:cNvSpPr txBox="1"/>
          <p:nvPr/>
        </p:nvSpPr>
        <p:spPr>
          <a:xfrm>
            <a:off x="827088" y="5930900"/>
            <a:ext cx="5286375" cy="5064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indent="276225">
              <a:lnSpc>
                <a:spcPct val="150000"/>
              </a:lnSpc>
            </a:pPr>
            <a:r>
              <a:rPr lang="zh-CN" altLang="zh-CN" b="1">
                <a:latin typeface="Arial" panose="020B0604020202020204" pitchFamily="34" charset="0"/>
                <a:ea typeface="宋体" panose="02010600030101010101" pitchFamily="2" charset="-122"/>
              </a:rPr>
              <a:t>留：事业留人、待遇留人、感情留人、文化留人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WPS 演示</Application>
  <PresentationFormat/>
  <Paragraphs>48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黑体</vt:lpstr>
      <vt:lpstr>Arial Unicode MS</vt:lpstr>
      <vt:lpstr>Arial Unicode MS</vt:lpstr>
      <vt:lpstr>幼圆</vt:lpstr>
      <vt:lpstr>仿宋</vt:lpstr>
      <vt:lpstr>华文行楷</vt:lpstr>
      <vt:lpstr>华文细黑</vt:lpstr>
      <vt:lpstr>华文隶书</vt:lpstr>
      <vt:lpstr>微软雅黑 Light</vt:lpstr>
      <vt:lpstr>2_默认设计模板</vt:lpstr>
      <vt:lpstr>3_默认设计模板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会 议 公 约 1、如果参加会议迟到、早退，请乐捐100元。 2、如果开会期间手机铃响，请乐捐100元。 3、如果有重要电话或事情，请举手示意离开，否则请乐捐100元。 4、开会期间一次性看手机超过30秒，请乐捐100元。                                                                     大友投资                                2016年7月9日</dc:title>
  <dc:creator>Administrator</dc:creator>
  <cp:lastModifiedBy>1</cp:lastModifiedBy>
  <cp:revision>32</cp:revision>
  <dcterms:created xsi:type="dcterms:W3CDTF">2016-07-04T02:37:08Z</dcterms:created>
  <dcterms:modified xsi:type="dcterms:W3CDTF">2021-01-26T03:26:49Z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